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C215B-F089-4A5A-88FC-C243D3158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DE9BA-6AC9-42FC-9FD6-D501BD6C99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0F55C-31AB-4713-BCFD-70DDE003C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5FBB8-BA01-4D3F-88D6-7F3D5533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25389-521A-4FBF-B0E1-326731E3E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4855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4FA03-42EE-4F19-A7F9-836DF505D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59D0C1-02CB-4F53-B707-763A7E9491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47DE3-7E28-4451-B5DD-6BB70ECD8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0D262-4B4D-42FE-ACB7-F1762F70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05544-102E-45C7-A249-1B84290CE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8477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B930B1-FF57-4C00-8A53-A428A8C179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665952-A677-496B-BA44-8090E36E3E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A7849-C65F-4749-9632-64871112B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EC877-04AC-4541-855C-213359FB0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A23DE-506C-422C-8B85-7483628B4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0626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2D659-9E30-4AB7-9368-7A6BB91E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E9934-A272-4600-AF9F-77B540F83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72511-6D7E-4E06-A29F-CC74C361F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9D4E6-5D45-4064-A5FF-A00B20E24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49009-2E93-4981-A681-92A8A9BD7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6197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A8584-CFBC-4208-85D1-DFE1487EA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8C4B2-E783-4365-8B0E-DD0FE0FF2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8CFCA-11E9-460B-8A2C-CF410165B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7A517-D6DB-4E42-AC66-B1D5452D7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0FAA-6C89-48D1-9223-033482D36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2518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35010-A29D-4957-907E-F93E8E130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73121-79D3-428A-8647-AC1119B6B9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F63C8-3D2B-48A6-B36A-4F994389D4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847AA5-4674-4A7E-A60B-2C0DED01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67C7F-4FF3-4D0E-B7A6-99D204281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E52C2B-9B6C-4F55-BA2A-B2CD8467C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585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128C4-5B24-4BA1-BF0A-B34FA929F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E1837-12CB-4C5F-A0DD-0FDE8BB4E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8E54EA-13E0-44FA-B46F-C0C0CFE05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3BFC7F-CC7A-4536-9652-5355A8605F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5024D7-06CA-4683-867E-8EACF206E7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465E2C-B2CC-4464-9DB1-2D4DE27F1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AD66DB-4CBA-473E-B05B-50AA01898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2734D5-1655-43BC-A9A6-6E6FAA95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7102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88C93-879D-462A-A957-38F13CF4B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D78B7A-2814-49B0-9150-23F632D0A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3C530C-5470-46BE-A437-D26537D38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204F7-7931-45F7-B092-E39B2C01D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8427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17CC95-C8B9-4326-8E27-B0C514DF5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FCF890-8FE0-43F7-85AC-E3FB7D420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D8EDA-A1F9-4E36-9D23-5AC1E92C1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497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DFCA2-98A9-4A40-8AE7-5A5A3E9BF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4D798-352F-4900-9E93-B8CCE98BF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491828-57C1-4874-9B3E-6F38DFCF81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2A3E5-88CC-4087-B235-5AE7E9DDB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748887-19C2-4D31-8950-EEA39A373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7F5A15-36D8-4546-8B92-923BBC94C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1533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2DA78-3061-4C83-AFB4-18626E67F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55D8EA-1D60-4031-A5B7-9C29F45947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9B624-8CC0-46D2-A23D-6D7D51425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A72C3-7866-48BA-8450-2C389CEFA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4301E5-0891-402E-BF17-B7E4459AE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FCC4C-0230-45B9-BC9E-C9B01CC3A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2145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B46430-C054-4331-B058-245AFD3F6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0E78F-6458-4626-BE4D-84326D6FA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3B584-BF0A-4593-867B-96711969AE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75B35-9FED-4FF9-9B71-00D0B633F66D}" type="datetimeFigureOut">
              <a:rPr lang="en-CA" smtClean="0"/>
              <a:t>2023-09-19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0D845-4C29-41E0-9455-4A33F83AA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66EEF-60A8-49AC-9F2A-7C1E64127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15FB9-74F4-4343-832A-D5E7660683D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4732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DAADE5B-97F7-44CF-A554-8766F9522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35" y="389614"/>
            <a:ext cx="8204400" cy="55778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8A584E-8A3C-4823-B96F-B7F53B394B33}"/>
              </a:ext>
            </a:extLst>
          </p:cNvPr>
          <p:cNvSpPr txBox="1"/>
          <p:nvPr/>
        </p:nvSpPr>
        <p:spPr>
          <a:xfrm>
            <a:off x="8690776" y="556591"/>
            <a:ext cx="25603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-Didn’t capture the river pulse in 2020</a:t>
            </a:r>
          </a:p>
          <a:p>
            <a:endParaRPr lang="en-CA" dirty="0"/>
          </a:p>
          <a:p>
            <a:r>
              <a:rPr lang="en-CA" dirty="0"/>
              <a:t>- Similar pattern for groundwater being highest in the fall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12982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2E55F0-3D15-4885-873E-B83BB4C24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48" y="1067912"/>
            <a:ext cx="5087122" cy="53248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0FB3F2-A90C-429F-B641-2D358F93E9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40"/>
          <a:stretch/>
        </p:blipFill>
        <p:spPr>
          <a:xfrm>
            <a:off x="5686070" y="465221"/>
            <a:ext cx="6302362" cy="22263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129425-D77D-416C-A1B2-7ABA9B68454D}"/>
              </a:ext>
            </a:extLst>
          </p:cNvPr>
          <p:cNvSpPr txBox="1"/>
          <p:nvPr/>
        </p:nvSpPr>
        <p:spPr>
          <a:xfrm>
            <a:off x="6096000" y="3140765"/>
            <a:ext cx="26186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Precip</a:t>
            </a:r>
            <a:r>
              <a:rPr lang="en-CA" dirty="0"/>
              <a:t> during fall sampling corresponds with higher </a:t>
            </a:r>
            <a:r>
              <a:rPr lang="en-CA" dirty="0" err="1"/>
              <a:t>precip</a:t>
            </a:r>
            <a:r>
              <a:rPr lang="en-CA" dirty="0"/>
              <a:t> found in the wetlands</a:t>
            </a:r>
          </a:p>
          <a:p>
            <a:endParaRPr lang="en-CA" dirty="0"/>
          </a:p>
          <a:p>
            <a:r>
              <a:rPr lang="en-CA" dirty="0"/>
              <a:t>Not as clear for the spring, could be residual from fall 2019 or snow?</a:t>
            </a:r>
          </a:p>
        </p:txBody>
      </p:sp>
    </p:spTree>
    <p:extLst>
      <p:ext uri="{BB962C8B-B14F-4D97-AF65-F5344CB8AC3E}">
        <p14:creationId xmlns:p14="http://schemas.microsoft.com/office/powerpoint/2010/main" val="2146474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4364C2-7039-4237-AF10-0887D18435D4}"/>
              </a:ext>
            </a:extLst>
          </p:cNvPr>
          <p:cNvSpPr txBox="1"/>
          <p:nvPr/>
        </p:nvSpPr>
        <p:spPr>
          <a:xfrm>
            <a:off x="9326880" y="787179"/>
            <a:ext cx="254441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No obvious spatial pattern to input proportions</a:t>
            </a:r>
          </a:p>
          <a:p>
            <a:r>
              <a:rPr lang="en-CA" dirty="0"/>
              <a:t>- Could calculate distance to river or something of the like, but is it informative?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27D402-D369-4DFB-8831-F36D9F408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03" y="18274"/>
            <a:ext cx="8278385" cy="683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346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</TotalTime>
  <Words>70</Words>
  <Application>Microsoft Office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Casey</dc:creator>
  <cp:lastModifiedBy>Casey</cp:lastModifiedBy>
  <cp:revision>2</cp:revision>
  <dcterms:created xsi:type="dcterms:W3CDTF">2023-09-19T21:14:58Z</dcterms:created>
  <dcterms:modified xsi:type="dcterms:W3CDTF">2023-09-20T16:02:23Z</dcterms:modified>
</cp:coreProperties>
</file>

<file path=docProps/thumbnail.jpeg>
</file>